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67"/>
  </p:notesMasterIdLst>
  <p:sldIdLst>
    <p:sldId id="256" r:id="rId2"/>
    <p:sldId id="639" r:id="rId3"/>
    <p:sldId id="341" r:id="rId4"/>
    <p:sldId id="342" r:id="rId5"/>
    <p:sldId id="344" r:id="rId6"/>
    <p:sldId id="369" r:id="rId7"/>
    <p:sldId id="368" r:id="rId8"/>
    <p:sldId id="348" r:id="rId9"/>
    <p:sldId id="641" r:id="rId10"/>
    <p:sldId id="723"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720" r:id="rId39"/>
    <p:sldId id="721" r:id="rId40"/>
    <p:sldId id="722"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Lst>
  <p:sldSz cx="9144000" cy="5143500" type="screen16x9"/>
  <p:notesSz cx="6858000" cy="9144000"/>
  <p:embeddedFontLst>
    <p:embeddedFont>
      <p:font typeface="DM Mono" panose="020B0509040201040103" pitchFamily="49" charset="77"/>
      <p:regular r:id="rId168"/>
      <p:italic r:id="rId169"/>
    </p:embeddedFont>
    <p:embeddedFont>
      <p:font typeface="DM Mono Medium" panose="020F0502020204030204" pitchFamily="34" charset="0"/>
      <p:regular r:id="rId170"/>
      <p:italic r:id="rId171"/>
    </p:embeddedFont>
    <p:embeddedFont>
      <p:font typeface="DM Sans" pitchFamily="2" charset="77"/>
      <p:regular r:id="rId172"/>
      <p:bold r:id="rId173"/>
      <p:italic r:id="rId174"/>
      <p:boldItalic r:id="rId175"/>
    </p:embeddedFont>
    <p:embeddedFont>
      <p:font typeface="DM Sans Medium" pitchFamily="2" charset="77"/>
      <p:regular r:id="rId176"/>
      <p:italic r:id="rId177"/>
    </p:embeddedFont>
    <p:embeddedFont>
      <p:font typeface="Impact" panose="020B0806030902050204" pitchFamily="34" charset="0"/>
      <p:regular r:id="rId178"/>
    </p:embeddedFont>
    <p:embeddedFont>
      <p:font typeface="Inter" panose="020F0502020204030204" pitchFamily="34" charset="0"/>
      <p:regular r:id="rId179"/>
      <p:bold r:id="rId180"/>
      <p:italic r:id="rId181"/>
      <p:boldItalic r:id="rId182"/>
    </p:embeddedFont>
    <p:embeddedFont>
      <p:font typeface="Oswald" pitchFamily="2" charset="77"/>
      <p:regular r:id="rId183"/>
      <p:bold r:id="rId184"/>
    </p:embeddedFont>
    <p:embeddedFont>
      <p:font typeface="Source Sans Pro" panose="020B0503030403020204" pitchFamily="34" charset="0"/>
      <p:regular r:id="rId185"/>
      <p:bold r:id="rId186"/>
      <p:italic r:id="rId187"/>
      <p:boldItalic r:id="rId1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1"/>
            <p14:sldId id="723"/>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720"/>
            <p14:sldId id="721"/>
            <p14:sldId id="722"/>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E0D71"/>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87"/>
    <p:restoredTop sz="94745"/>
  </p:normalViewPr>
  <p:slideViewPr>
    <p:cSldViewPr snapToGrid="0">
      <p:cViewPr varScale="1">
        <p:scale>
          <a:sx n="137" d="100"/>
          <a:sy n="137" d="100"/>
        </p:scale>
        <p:origin x="384" y="1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3.fntdata"/><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4.fntdata"/><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5.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18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7.fntdata"/><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7.fntdata"/><Relationship Id="rId179" Type="http://schemas.openxmlformats.org/officeDocument/2006/relationships/font" Target="fonts/font12.fntdata"/><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2.fntdata"/><Relationship Id="rId18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3.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20.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213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019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836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202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chemeClr val="accent3">
              <a:alpha val="73460"/>
            </a:scheme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3 - Breaker F">
  <p:cSld name="43 - Breaker F">
    <p:bg>
      <p:bgRef idx="1001">
        <a:schemeClr val="bg1"/>
      </p:bgRef>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61" r:id="rId3"/>
    <p:sldLayoutId id="2147483662" r:id="rId4"/>
    <p:sldLayoutId id="2147483663" r:id="rId5"/>
    <p:sldLayoutId id="214748366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tx2"/>
                </a:solidFill>
                <a:latin typeface="DM Sans" pitchFamily="2" charset="77"/>
              </a:rPr>
              <a:t>“The number of interactions in the </a:t>
            </a:r>
            <a:r>
              <a:rPr lang="en" sz="3000" dirty="0" err="1">
                <a:solidFill>
                  <a:schemeClr val="tx2"/>
                </a:solidFill>
                <a:latin typeface="DM Sans" pitchFamily="2" charset="77"/>
                <a:ea typeface="Courier New"/>
                <a:cs typeface="Courier New"/>
                <a:sym typeface="Courier New"/>
              </a:rPr>
              <a:t>pandemic_recovery</a:t>
            </a:r>
            <a:r>
              <a:rPr lang="en" sz="3000" dirty="0">
                <a:solidFill>
                  <a:schemeClr val="tx2"/>
                </a:solidFill>
                <a:latin typeface="DM Sans" pitchFamily="2" charset="77"/>
              </a:rPr>
              <a:t> table doesn’t look right”</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133601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8986762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514691953"/>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63919" y="124997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201102139"/>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99720" y="1279183"/>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139968642"/>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71320" y="148853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54849175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1073" y="1318652"/>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More Steaks Restaurant</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288457610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22340" y="123854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
        <p:nvSpPr>
          <p:cNvPr id="2" name="Google Shape;1314;p110">
            <a:extLst>
              <a:ext uri="{FF2B5EF4-FFF2-40B4-BE49-F238E27FC236}">
                <a16:creationId xmlns:a16="http://schemas.microsoft.com/office/drawing/2014/main" id="{A9E9FFC2-DE56-699B-33A6-E0EE8548FE55}"/>
              </a:ext>
            </a:extLst>
          </p:cNvPr>
          <p:cNvSpPr txBox="1"/>
          <p:nvPr/>
        </p:nvSpPr>
        <p:spPr>
          <a:xfrm>
            <a:off x="931123" y="3281627"/>
            <a:ext cx="4547487" cy="446254"/>
          </a:xfrm>
          <a:prstGeom prst="rect">
            <a:avLst/>
          </a:prstGeom>
          <a:noFill/>
          <a:ln>
            <a:noFill/>
          </a:ln>
        </p:spPr>
        <p:txBody>
          <a:bodyPr spcFirstLastPara="1" wrap="square" lIns="68569" tIns="68569" rIns="68569" bIns="68569" anchor="t" anchorCtr="0">
            <a:spAutoFit/>
          </a:bodyPr>
          <a:lstStyle/>
          <a:p>
            <a:pPr algn="ctr"/>
            <a:r>
              <a:rPr lang="en-CA" sz="1000" dirty="0">
                <a:solidFill>
                  <a:schemeClr val="lt1"/>
                </a:solidFill>
                <a:latin typeface="DM Mono" panose="020B0509040201040103" pitchFamily="49" charset="77"/>
                <a:ea typeface="DM Sans"/>
                <a:cs typeface="DM Sans"/>
                <a:sym typeface="DM Sans"/>
              </a:rPr>
              <a:t>Also thanks to Slides Carnival for the awesome presentation template</a:t>
            </a:r>
            <a:endParaRPr sz="10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0293911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CA" sz="900" b="0" i="0" dirty="0">
                          <a:solidFill>
                            <a:schemeClr val="dk1"/>
                          </a:solidFill>
                          <a:latin typeface="DM Sans" pitchFamily="2" charset="77"/>
                        </a:rPr>
                        <a:t>CR's Brewhouse</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94996" y="4726733"/>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0B74FC72-74C0-D0BA-FFB1-6FCF33D113E7}"/>
              </a:ext>
            </a:extLst>
          </p:cNvPr>
          <p:cNvSpPr/>
          <p:nvPr/>
        </p:nvSpPr>
        <p:spPr>
          <a:xfrm>
            <a:off x="4491721"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50072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9148517B-7D0B-F182-EEC5-06D5D0F6679C}"/>
              </a:ext>
            </a:extLst>
          </p:cNvPr>
          <p:cNvSpPr/>
          <p:nvPr/>
        </p:nvSpPr>
        <p:spPr>
          <a:xfrm>
            <a:off x="392634"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15072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1021;p92">
            <a:extLst>
              <a:ext uri="{FF2B5EF4-FFF2-40B4-BE49-F238E27FC236}">
                <a16:creationId xmlns:a16="http://schemas.microsoft.com/office/drawing/2014/main" id="{427B491C-8D4B-EDB8-B93C-97204224F4A2}"/>
              </a:ext>
            </a:extLst>
          </p:cNvPr>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 name="Google Shape;1022;p92">
            <a:extLst>
              <a:ext uri="{FF2B5EF4-FFF2-40B4-BE49-F238E27FC236}">
                <a16:creationId xmlns:a16="http://schemas.microsoft.com/office/drawing/2014/main" id="{2E16C43E-14AF-C708-89E8-10EE52BCEEC9}"/>
              </a:ext>
            </a:extLst>
          </p:cNvPr>
          <p:cNvSpPr/>
          <p:nvPr/>
        </p:nvSpPr>
        <p:spPr>
          <a:xfrm>
            <a:off x="478575" y="2529319"/>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 name="Google Shape;1023;p92">
            <a:extLst>
              <a:ext uri="{FF2B5EF4-FFF2-40B4-BE49-F238E27FC236}">
                <a16:creationId xmlns:a16="http://schemas.microsoft.com/office/drawing/2014/main" id="{33428EB1-8235-526C-0E95-89948115FF6C}"/>
              </a:ext>
            </a:extLst>
          </p:cNvPr>
          <p:cNvSpPr/>
          <p:nvPr/>
        </p:nvSpPr>
        <p:spPr>
          <a:xfrm>
            <a:off x="515429" y="3723244"/>
            <a:ext cx="8186850" cy="1018558"/>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26352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8207722"/>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 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Aenean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cras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Est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12121212121212121212</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0288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4322" y="1734658"/>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CA" sz="3000" dirty="0">
                <a:solidFill>
                  <a:schemeClr val="tx2"/>
                </a:solidFill>
                <a:latin typeface="DM Sans" pitchFamily="2" charset="77"/>
              </a:rPr>
              <a:t>The Bug</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11">
      <a:dk1>
        <a:srgbClr val="323E5E"/>
      </a:dk1>
      <a:lt1>
        <a:srgbClr val="FFFFFF"/>
      </a:lt1>
      <a:dk2>
        <a:srgbClr val="707685"/>
      </a:dk2>
      <a:lt2>
        <a:srgbClr val="E5E5E5"/>
      </a:lt2>
      <a:accent1>
        <a:srgbClr val="F5ACA1"/>
      </a:accent1>
      <a:accent2>
        <a:srgbClr val="3062B0"/>
      </a:accent2>
      <a:accent3>
        <a:srgbClr val="68B0D0"/>
      </a:accent3>
      <a:accent4>
        <a:srgbClr val="83B201"/>
      </a:accent4>
      <a:accent5>
        <a:srgbClr val="A0DA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17484</TotalTime>
  <Words>31798</Words>
  <Application>Microsoft Macintosh PowerPoint</Application>
  <PresentationFormat>On-screen Show (16:9)</PresentationFormat>
  <Paragraphs>1970</Paragraphs>
  <Slides>165</Slides>
  <Notes>162</Notes>
  <HiddenSlides>14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165</vt:i4>
      </vt:variant>
    </vt:vector>
  </HeadingPairs>
  <TitlesOfParts>
    <vt:vector size="176" baseType="lpstr">
      <vt:lpstr>Arial</vt:lpstr>
      <vt:lpstr>DM Sans</vt:lpstr>
      <vt:lpstr>DM Mono</vt:lpstr>
      <vt:lpstr>DM Mono Medium</vt:lpstr>
      <vt:lpstr>Source Sans Pro</vt:lpstr>
      <vt:lpstr>Impact</vt:lpstr>
      <vt:lpstr>Bradley Hand</vt:lpstr>
      <vt:lpstr>Inter</vt:lpstr>
      <vt:lpstr>Oswald</vt:lpstr>
      <vt:lpstr>DM Sans Medium</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28</cp:revision>
  <dcterms:modified xsi:type="dcterms:W3CDTF">2023-03-15T19:44:27Z</dcterms:modified>
</cp:coreProperties>
</file>